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3947" r:id="rId2"/>
    <p:sldId id="3946" r:id="rId3"/>
    <p:sldId id="3723" r:id="rId4"/>
    <p:sldId id="3930" r:id="rId5"/>
    <p:sldId id="3571" r:id="rId6"/>
    <p:sldId id="1911" r:id="rId7"/>
    <p:sldId id="1910" r:id="rId8"/>
    <p:sldId id="1912" r:id="rId9"/>
    <p:sldId id="1913" r:id="rId10"/>
    <p:sldId id="1917" r:id="rId11"/>
    <p:sldId id="1914" r:id="rId12"/>
    <p:sldId id="1916" r:id="rId13"/>
    <p:sldId id="3810" r:id="rId14"/>
    <p:sldId id="1920" r:id="rId15"/>
    <p:sldId id="1931" r:id="rId16"/>
    <p:sldId id="1930" r:id="rId17"/>
    <p:sldId id="1933" r:id="rId18"/>
    <p:sldId id="1932" r:id="rId19"/>
    <p:sldId id="1935" r:id="rId20"/>
    <p:sldId id="4093" r:id="rId21"/>
    <p:sldId id="1936" r:id="rId22"/>
    <p:sldId id="4086" r:id="rId23"/>
    <p:sldId id="582" r:id="rId24"/>
    <p:sldId id="720" r:id="rId25"/>
    <p:sldId id="713" r:id="rId26"/>
    <p:sldId id="714" r:id="rId27"/>
    <p:sldId id="724" r:id="rId28"/>
    <p:sldId id="721" r:id="rId29"/>
    <p:sldId id="715" r:id="rId30"/>
    <p:sldId id="725" r:id="rId31"/>
    <p:sldId id="722" r:id="rId32"/>
    <p:sldId id="716" r:id="rId33"/>
    <p:sldId id="726" r:id="rId34"/>
    <p:sldId id="723" r:id="rId35"/>
    <p:sldId id="1934" r:id="rId36"/>
    <p:sldId id="3945" r:id="rId37"/>
    <p:sldId id="3974" r:id="rId38"/>
    <p:sldId id="1665" r:id="rId39"/>
    <p:sldId id="1678" r:id="rId40"/>
    <p:sldId id="1679" r:id="rId41"/>
    <p:sldId id="1680" r:id="rId42"/>
    <p:sldId id="1675" r:id="rId43"/>
    <p:sldId id="1681" r:id="rId44"/>
    <p:sldId id="1682" r:id="rId45"/>
    <p:sldId id="1683" r:id="rId46"/>
    <p:sldId id="1677" r:id="rId47"/>
    <p:sldId id="1684" r:id="rId48"/>
    <p:sldId id="1685" r:id="rId49"/>
    <p:sldId id="1686" r:id="rId50"/>
    <p:sldId id="3922" r:id="rId51"/>
    <p:sldId id="1694" r:id="rId52"/>
    <p:sldId id="3907" r:id="rId53"/>
    <p:sldId id="4090" r:id="rId54"/>
    <p:sldId id="1725" r:id="rId55"/>
    <p:sldId id="1728" r:id="rId56"/>
    <p:sldId id="1726" r:id="rId57"/>
    <p:sldId id="1729" r:id="rId58"/>
    <p:sldId id="1727" r:id="rId59"/>
    <p:sldId id="1730" r:id="rId60"/>
    <p:sldId id="4091" r:id="rId61"/>
    <p:sldId id="4092" r:id="rId62"/>
    <p:sldId id="1959" r:id="rId63"/>
    <p:sldId id="1967" r:id="rId64"/>
    <p:sldId id="1968" r:id="rId65"/>
    <p:sldId id="1971" r:id="rId66"/>
    <p:sldId id="1969" r:id="rId67"/>
    <p:sldId id="1972" r:id="rId68"/>
    <p:sldId id="1970" r:id="rId69"/>
    <p:sldId id="1973" r:id="rId70"/>
    <p:sldId id="3920" r:id="rId71"/>
    <p:sldId id="4009" r:id="rId72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3151" autoAdjust="0"/>
  </p:normalViewPr>
  <p:slideViewPr>
    <p:cSldViewPr>
      <p:cViewPr varScale="1">
        <p:scale>
          <a:sx n="195" d="100"/>
          <a:sy n="195" d="100"/>
        </p:scale>
        <p:origin x="3342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1D776-74B7-2E49-BFAD-E62731F189A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005C0-AE14-6F43-9F04-51D57CF69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26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13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17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0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B2A2E-720E-B788-1553-A2383046B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B08BA2-DCCD-725C-94CB-53E0848825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F63F83-2200-B121-ABD5-B36EEAF77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2C3DB-F7CE-3B40-DC37-20B8D74A6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4/21/2024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5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2425-61C8-4EE9-98AA-40A35CECC9C4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AC6B-269A-45FB-8D91-A727F61D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6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1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0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1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1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0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165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6EA6-EFEA-4C30-9264-4F9291A5780D}" type="datetime1">
              <a:rPr lang="en-US" smtClean="0"/>
              <a:pPr/>
              <a:t>4/21/2024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7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jmkx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99D552-7933-9208-7AC0-9C2485EBD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743ED2-D44B-914B-AEB4-2115D2AF773B}"/>
              </a:ext>
            </a:extLst>
          </p:cNvPr>
          <p:cNvSpPr/>
          <p:nvPr/>
        </p:nvSpPr>
        <p:spPr>
          <a:xfrm>
            <a:off x="381000" y="4501574"/>
            <a:ext cx="8382000" cy="584776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57150"/>
            <a:ext cx="4724400" cy="29718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50157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The Lord’s Day April 21</a:t>
            </a:r>
            <a:r>
              <a:rPr lang="en-US" sz="3200" b="1" spc="150" baseline="3000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st</a:t>
            </a:r>
            <a:r>
              <a:rPr lang="en-US" sz="3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, 2024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71450"/>
            <a:ext cx="5532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Welcome to Orwell Bible Church</a:t>
            </a:r>
            <a:endParaRPr lang="en-US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8296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9550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refrain: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our King be highest praise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Rising through eternal days.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 and faithful--He shall reign: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shall reign!</a:t>
            </a:r>
          </a:p>
        </p:txBody>
      </p:sp>
    </p:spTree>
    <p:extLst>
      <p:ext uri="{BB962C8B-B14F-4D97-AF65-F5344CB8AC3E}">
        <p14:creationId xmlns:p14="http://schemas.microsoft.com/office/powerpoint/2010/main" val="194760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9550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4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every creature rise and bring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Blessing and honor to our King;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Angels descend with songs again,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earth repeat the loud "Amen!”</a:t>
            </a:r>
          </a:p>
        </p:txBody>
      </p:sp>
    </p:spTree>
    <p:extLst>
      <p:ext uri="{BB962C8B-B14F-4D97-AF65-F5344CB8AC3E}">
        <p14:creationId xmlns:p14="http://schemas.microsoft.com/office/powerpoint/2010/main" val="309128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9550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refrain: 2X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our King be highest praise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Rising through eternal days.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 and faithful--He shall reign: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shall reign!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***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4675011"/>
            <a:ext cx="8839200" cy="182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words: Isaac Watts, Keith Getty,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Kristyn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Getty; music: John Hatton, Keith Getty,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Kristyn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Getty, Ed Cash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2017 Getty Music Publishing and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Alletrop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Music CCLI #1407228</a:t>
            </a:r>
          </a:p>
        </p:txBody>
      </p:sp>
    </p:spTree>
    <p:extLst>
      <p:ext uri="{BB962C8B-B14F-4D97-AF65-F5344CB8AC3E}">
        <p14:creationId xmlns:p14="http://schemas.microsoft.com/office/powerpoint/2010/main" val="348733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545029-666D-0DFA-AC09-E69812D26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" y="0"/>
            <a:ext cx="9129438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666749"/>
            <a:ext cx="8839200" cy="2062103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527" y="666750"/>
            <a:ext cx="9130473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 Rounded MT Bold"/>
              </a:rPr>
              <a:t>Please continue to stand and worship</a:t>
            </a:r>
          </a:p>
          <a:p>
            <a:pPr algn="ctr"/>
            <a:r>
              <a:rPr lang="en-US" sz="48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“Holy </a:t>
            </a:r>
            <a:r>
              <a:rPr lang="en-US" sz="4800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Holy</a:t>
            </a:r>
            <a:r>
              <a:rPr lang="en-US" sz="48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US" sz="4800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Holy</a:t>
            </a:r>
            <a:r>
              <a:rPr lang="en-US" sz="48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”</a:t>
            </a:r>
          </a:p>
          <a:p>
            <a:pPr algn="ctr"/>
            <a:r>
              <a:rPr lang="en-US" sz="48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#85</a:t>
            </a:r>
          </a:p>
        </p:txBody>
      </p:sp>
    </p:spTree>
    <p:extLst>
      <p:ext uri="{BB962C8B-B14F-4D97-AF65-F5344CB8AC3E}">
        <p14:creationId xmlns:p14="http://schemas.microsoft.com/office/powerpoint/2010/main" val="236191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54E5411B-D558-4CAD-80A5-A5F767DBB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"/>
            <a:ext cx="6858000" cy="61793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Angels We Have Heard On High</a:t>
            </a:r>
            <a:endParaRPr kumimoji="0" lang="en-US" altLang="en-US" sz="45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81034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1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 Almighty!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Early in the morning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song shall rise to Thee.</a:t>
            </a:r>
          </a:p>
        </p:txBody>
      </p:sp>
    </p:spTree>
    <p:extLst>
      <p:ext uri="{BB962C8B-B14F-4D97-AF65-F5344CB8AC3E}">
        <p14:creationId xmlns:p14="http://schemas.microsoft.com/office/powerpoint/2010/main" val="3838139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54E5411B-D558-4CAD-80A5-A5F767DBB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"/>
            <a:ext cx="6858000" cy="61793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Angels We Have Heard On High</a:t>
            </a:r>
            <a:endParaRPr kumimoji="0" lang="en-US" altLang="en-US" sz="45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81034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1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Holy!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Merciful and mighty!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 in three persons,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Trinity!</a:t>
            </a:r>
          </a:p>
        </p:txBody>
      </p:sp>
    </p:spTree>
    <p:extLst>
      <p:ext uri="{BB962C8B-B14F-4D97-AF65-F5344CB8AC3E}">
        <p14:creationId xmlns:p14="http://schemas.microsoft.com/office/powerpoint/2010/main" val="3414679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54E5411B-D558-4CAD-80A5-A5F767DBB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"/>
            <a:ext cx="6858000" cy="61793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Angels We Have Heard On High</a:t>
            </a:r>
            <a:endParaRPr kumimoji="0" lang="en-US" altLang="en-US" sz="45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81034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2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Holy!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the saints adore Thee,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casting down their golden crowns around the glassy sea;</a:t>
            </a:r>
          </a:p>
        </p:txBody>
      </p:sp>
    </p:spTree>
    <p:extLst>
      <p:ext uri="{BB962C8B-B14F-4D97-AF65-F5344CB8AC3E}">
        <p14:creationId xmlns:p14="http://schemas.microsoft.com/office/powerpoint/2010/main" val="1304750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54E5411B-D558-4CAD-80A5-A5F767DBB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"/>
            <a:ext cx="6858000" cy="61793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Angels We Have Heard On High</a:t>
            </a:r>
            <a:endParaRPr kumimoji="0" lang="en-US" altLang="en-US" sz="45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81034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2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cherubim and seraphim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falling down before Thee,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wert and art and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evermore shalt be.</a:t>
            </a:r>
          </a:p>
        </p:txBody>
      </p:sp>
    </p:spTree>
    <p:extLst>
      <p:ext uri="{BB962C8B-B14F-4D97-AF65-F5344CB8AC3E}">
        <p14:creationId xmlns:p14="http://schemas.microsoft.com/office/powerpoint/2010/main" val="3004699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54E5411B-D558-4CAD-80A5-A5F767DBB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"/>
            <a:ext cx="6858000" cy="61793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Angels We Have Heard On High</a:t>
            </a:r>
            <a:endParaRPr kumimoji="0" lang="en-US" altLang="en-US" sz="45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81034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3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Holy!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though the darkness hide Thee,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though the eye of sinful man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glory may not see,</a:t>
            </a:r>
          </a:p>
        </p:txBody>
      </p:sp>
    </p:spTree>
    <p:extLst>
      <p:ext uri="{BB962C8B-B14F-4D97-AF65-F5344CB8AC3E}">
        <p14:creationId xmlns:p14="http://schemas.microsoft.com/office/powerpoint/2010/main" val="3930148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54E5411B-D558-4CAD-80A5-A5F767DBB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"/>
            <a:ext cx="6858000" cy="61793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Angels We Have Heard On High</a:t>
            </a:r>
            <a:endParaRPr kumimoji="0" lang="en-US" altLang="en-US" sz="45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81034"/>
            <a:ext cx="8839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3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Thou art holy;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is none beside Thee,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perfect in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pow'r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in love, and purity.</a:t>
            </a:r>
          </a:p>
        </p:txBody>
      </p:sp>
    </p:spTree>
    <p:extLst>
      <p:ext uri="{BB962C8B-B14F-4D97-AF65-F5344CB8AC3E}">
        <p14:creationId xmlns:p14="http://schemas.microsoft.com/office/powerpoint/2010/main" val="86464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FB5FC-F5CC-7F1E-7084-A397B82DD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743ED2-D44B-914B-AEB4-2115D2AF773B}"/>
              </a:ext>
            </a:extLst>
          </p:cNvPr>
          <p:cNvSpPr/>
          <p:nvPr/>
        </p:nvSpPr>
        <p:spPr>
          <a:xfrm>
            <a:off x="381000" y="971550"/>
            <a:ext cx="8382000" cy="2123658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81915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Service will Begin Shortly</a:t>
            </a:r>
          </a:p>
        </p:txBody>
      </p:sp>
    </p:spTree>
    <p:extLst>
      <p:ext uri="{BB962C8B-B14F-4D97-AF65-F5344CB8AC3E}">
        <p14:creationId xmlns:p14="http://schemas.microsoft.com/office/powerpoint/2010/main" val="179551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54E5411B-D558-4CAD-80A5-A5F767DBB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"/>
            <a:ext cx="6858000" cy="61793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Angels We Have Heard On High</a:t>
            </a:r>
            <a:endParaRPr kumimoji="0" lang="en-US" altLang="en-US" sz="45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81034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4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Holy!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 Almighty!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Thy works shall praise Thy name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earth and sky and sea.</a:t>
            </a:r>
          </a:p>
        </p:txBody>
      </p:sp>
    </p:spTree>
    <p:extLst>
      <p:ext uri="{BB962C8B-B14F-4D97-AF65-F5344CB8AC3E}">
        <p14:creationId xmlns:p14="http://schemas.microsoft.com/office/powerpoint/2010/main" val="139866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54E5411B-D558-4CAD-80A5-A5F767DBB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"/>
            <a:ext cx="6858000" cy="61793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Angels We Have Heard On High</a:t>
            </a:r>
            <a:endParaRPr kumimoji="0" lang="en-US" altLang="en-US" sz="45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81034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4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Holy!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Merciful and mighty!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 in three persons, blessed Trinity.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***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4824740"/>
            <a:ext cx="8839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words: Reginald Heber, 1783-1826; music: John B Dykes, 1823-1876; CCLI #1407228</a:t>
            </a:r>
          </a:p>
        </p:txBody>
      </p:sp>
    </p:spTree>
    <p:extLst>
      <p:ext uri="{BB962C8B-B14F-4D97-AF65-F5344CB8AC3E}">
        <p14:creationId xmlns:p14="http://schemas.microsoft.com/office/powerpoint/2010/main" val="470743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3D8BCA-63E7-9420-00FD-39CECBA4B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" y="0"/>
            <a:ext cx="9129438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666751"/>
            <a:ext cx="8839200" cy="2062103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66750"/>
            <a:ext cx="90678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 Rounded MT Bold"/>
              </a:rPr>
              <a:t>Please continue to stand and worship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150" normalizeH="0" baseline="0" noProof="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/>
                <a:ea typeface="+mn-ea"/>
                <a:cs typeface="Arial Rounded MT Bold"/>
              </a:rPr>
              <a:t>“How Great Thou Art”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#28</a:t>
            </a:r>
            <a:endParaRPr kumimoji="0" lang="en-US" sz="4800" b="1" i="0" u="none" strike="noStrike" kern="1200" cap="none" spc="150" normalizeH="0" baseline="0" noProof="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Rounded MT Bold"/>
              <a:ea typeface="+mn-ea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3075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Verse 1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O Lord my God,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when I in awesome wonder,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Consider all the worlds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Thy hands have made;</a:t>
            </a:r>
          </a:p>
        </p:txBody>
      </p:sp>
    </p:spTree>
    <p:extLst>
      <p:ext uri="{BB962C8B-B14F-4D97-AF65-F5344CB8AC3E}">
        <p14:creationId xmlns:p14="http://schemas.microsoft.com/office/powerpoint/2010/main" val="4150353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Verse 1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I see the stars,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I hear the rolling thunder,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Thy power throughout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the universe displayed.</a:t>
            </a:r>
          </a:p>
        </p:txBody>
      </p:sp>
    </p:spTree>
    <p:extLst>
      <p:ext uri="{BB962C8B-B14F-4D97-AF65-F5344CB8AC3E}">
        <p14:creationId xmlns:p14="http://schemas.microsoft.com/office/powerpoint/2010/main" val="1851665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9550"/>
            <a:ext cx="899160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</a:rPr>
              <a:t>Chorus 2X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Then sings my soul,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my Savior God, to Thee,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How great Thou art! 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418977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Verse 2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When through the woods,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and forest glades I wander,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And hear the birds sing sweetly in the trees.</a:t>
            </a:r>
          </a:p>
        </p:txBody>
      </p:sp>
    </p:spTree>
    <p:extLst>
      <p:ext uri="{BB962C8B-B14F-4D97-AF65-F5344CB8AC3E}">
        <p14:creationId xmlns:p14="http://schemas.microsoft.com/office/powerpoint/2010/main" val="1471402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Verse 2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When I look down,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from lofty mountain grandeur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And hear the brook, and feel the gentle breeze.</a:t>
            </a:r>
          </a:p>
        </p:txBody>
      </p:sp>
    </p:spTree>
    <p:extLst>
      <p:ext uri="{BB962C8B-B14F-4D97-AF65-F5344CB8AC3E}">
        <p14:creationId xmlns:p14="http://schemas.microsoft.com/office/powerpoint/2010/main" val="691216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9550"/>
            <a:ext cx="899160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</a:rPr>
              <a:t>Chorus 2X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Then sings my soul,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my Savior God, to Thee,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How great Thou art! 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2033491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Verse 3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And when I think, that God,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His Son not sparing;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Sent Him to die,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I scarce can take it in;</a:t>
            </a:r>
          </a:p>
        </p:txBody>
      </p:sp>
    </p:spTree>
    <p:extLst>
      <p:ext uri="{BB962C8B-B14F-4D97-AF65-F5344CB8AC3E}">
        <p14:creationId xmlns:p14="http://schemas.microsoft.com/office/powerpoint/2010/main" val="390970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D23C00-644B-F5E1-F3F0-4423FF9A7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1047"/>
            <a:ext cx="8382000" cy="1528703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3335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Welcome! and Announcements</a:t>
            </a:r>
          </a:p>
          <a:p>
            <a:pPr algn="ctr"/>
            <a:endParaRPr lang="en-US" sz="2000" b="1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91108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Verse 3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That on the cross, my burden gladly bearing,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He bled and died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to take away my sin.</a:t>
            </a:r>
          </a:p>
        </p:txBody>
      </p:sp>
    </p:spTree>
    <p:extLst>
      <p:ext uri="{BB962C8B-B14F-4D97-AF65-F5344CB8AC3E}">
        <p14:creationId xmlns:p14="http://schemas.microsoft.com/office/powerpoint/2010/main" val="2121771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9550"/>
            <a:ext cx="899160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</a:rPr>
              <a:t>Chorus 2X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Then sings my soul,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my Savior God, to Thee,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How great Thou art! 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217883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Verse 4: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When Christ shall come,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with shout of acclamation,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And take me home, what joy shall fill my heart.</a:t>
            </a:r>
          </a:p>
        </p:txBody>
      </p:sp>
    </p:spTree>
    <p:extLst>
      <p:ext uri="{BB962C8B-B14F-4D97-AF65-F5344CB8AC3E}">
        <p14:creationId xmlns:p14="http://schemas.microsoft.com/office/powerpoint/2010/main" val="3802529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Verse 4: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Then I shall bow, in humble adoration,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And then proclaim,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"My God, how great Thou art!”</a:t>
            </a:r>
          </a:p>
        </p:txBody>
      </p:sp>
    </p:spTree>
    <p:extLst>
      <p:ext uri="{BB962C8B-B14F-4D97-AF65-F5344CB8AC3E}">
        <p14:creationId xmlns:p14="http://schemas.microsoft.com/office/powerpoint/2010/main" val="3165773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-19050"/>
            <a:ext cx="899160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</a:rPr>
              <a:t>Chorus 2X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Then sings my soul,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my Savior God, to Thee,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How great Thou art! How great Thou art!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</a:rPr>
              <a:t>***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855B0-C075-0BCC-2D8E-37EC84809D72}"/>
              </a:ext>
            </a:extLst>
          </p:cNvPr>
          <p:cNvSpPr txBox="1"/>
          <p:nvPr/>
        </p:nvSpPr>
        <p:spPr>
          <a:xfrm>
            <a:off x="1143000" y="4824740"/>
            <a:ext cx="678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words: Stuart K. Hine, 1889-1989; music: Swedish Folk Melody adapted by Stuart K. Hine copyright: 1949 and 1953 </a:t>
            </a:r>
          </a:p>
        </p:txBody>
      </p:sp>
    </p:spTree>
    <p:extLst>
      <p:ext uri="{BB962C8B-B14F-4D97-AF65-F5344CB8AC3E}">
        <p14:creationId xmlns:p14="http://schemas.microsoft.com/office/powerpoint/2010/main" val="4160077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B6A13-FE44-1FCC-6637-1E2B0E5FB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133350"/>
            <a:ext cx="5867400" cy="2079724"/>
          </a:xfrm>
          <a:prstGeom prst="rect">
            <a:avLst/>
          </a:prstGeom>
          <a:solidFill>
            <a:srgbClr val="FFFFFF">
              <a:alpha val="43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-123540"/>
            <a:ext cx="6615545" cy="190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Pastoral Prayer</a:t>
            </a:r>
          </a:p>
          <a:p>
            <a:r>
              <a:rPr 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and Offering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51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7FD5C-54A1-657B-ADB4-ECC831A74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258812"/>
            <a:ext cx="5867400" cy="2057400"/>
          </a:xfrm>
          <a:prstGeom prst="rect">
            <a:avLst/>
          </a:prstGeom>
          <a:solidFill>
            <a:srgbClr val="FFFFFF">
              <a:alpha val="43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6055" y="133350"/>
            <a:ext cx="6615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Pastoral Prayer</a:t>
            </a:r>
          </a:p>
          <a:p>
            <a:pPr algn="r"/>
            <a:r>
              <a:rPr 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and Offering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32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09BA1-6773-98F1-E669-991A1FBFE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" y="0"/>
            <a:ext cx="9129438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666751"/>
            <a:ext cx="8839200" cy="273921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666750"/>
            <a:ext cx="9067800" cy="27392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 Rounded MT Bold"/>
              </a:rPr>
              <a:t>Please stand and prepare to hear from God’s Word</a:t>
            </a:r>
          </a:p>
          <a:p>
            <a:pPr algn="ctr"/>
            <a:r>
              <a:rPr lang="en-US" sz="48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“Come All Christians</a:t>
            </a:r>
          </a:p>
          <a:p>
            <a:pPr algn="ctr"/>
            <a:r>
              <a:rPr lang="en-US" sz="48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Be Committed”</a:t>
            </a:r>
          </a:p>
          <a:p>
            <a:pPr algn="ctr"/>
            <a:r>
              <a:rPr lang="en-US" sz="48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#397</a:t>
            </a:r>
          </a:p>
        </p:txBody>
      </p:sp>
    </p:spTree>
    <p:extLst>
      <p:ext uri="{BB962C8B-B14F-4D97-AF65-F5344CB8AC3E}">
        <p14:creationId xmlns:p14="http://schemas.microsoft.com/office/powerpoint/2010/main" val="499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80A84-6658-4149-BE32-D6CE8B84974F}"/>
              </a:ext>
            </a:extLst>
          </p:cNvPr>
          <p:cNvSpPr/>
          <p:nvPr/>
        </p:nvSpPr>
        <p:spPr>
          <a:xfrm>
            <a:off x="152400" y="175855"/>
            <a:ext cx="8839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1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Come, all Christians,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committed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the service of the lord;</a:t>
            </a:r>
          </a:p>
        </p:txBody>
      </p:sp>
    </p:spTree>
    <p:extLst>
      <p:ext uri="{BB962C8B-B14F-4D97-AF65-F5344CB8AC3E}">
        <p14:creationId xmlns:p14="http://schemas.microsoft.com/office/powerpoint/2010/main" val="978014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80A84-6658-4149-BE32-D6CE8B84974F}"/>
              </a:ext>
            </a:extLst>
          </p:cNvPr>
          <p:cNvSpPr/>
          <p:nvPr/>
        </p:nvSpPr>
        <p:spPr>
          <a:xfrm>
            <a:off x="152400" y="175855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1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 your lives for him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fitted,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Tune your hearts with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accord.</a:t>
            </a:r>
          </a:p>
        </p:txBody>
      </p:sp>
    </p:spTree>
    <p:extLst>
      <p:ext uri="{BB962C8B-B14F-4D97-AF65-F5344CB8AC3E}">
        <p14:creationId xmlns:p14="http://schemas.microsoft.com/office/powerpoint/2010/main" val="212285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3ED08-6571-C8D3-FC0E-4B4D6B468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742950"/>
            <a:ext cx="5638800" cy="1231107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306161-42DF-4731-0CB5-8EA47289EFD5}"/>
              </a:ext>
            </a:extLst>
          </p:cNvPr>
          <p:cNvSpPr txBox="1"/>
          <p:nvPr/>
        </p:nvSpPr>
        <p:spPr>
          <a:xfrm>
            <a:off x="304800" y="900053"/>
            <a:ext cx="8382000" cy="12311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Call to Worship</a:t>
            </a:r>
          </a:p>
          <a:p>
            <a:pPr algn="ctr"/>
            <a:endParaRPr lang="en-US" sz="2000" b="1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5195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80A84-6658-4149-BE32-D6CE8B84974F}"/>
              </a:ext>
            </a:extLst>
          </p:cNvPr>
          <p:cNvSpPr/>
          <p:nvPr/>
        </p:nvSpPr>
        <p:spPr>
          <a:xfrm>
            <a:off x="152400" y="175855"/>
            <a:ext cx="8839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1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Come into His courts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gladness,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his sacred vows renew,</a:t>
            </a:r>
          </a:p>
        </p:txBody>
      </p:sp>
    </p:spTree>
    <p:extLst>
      <p:ext uri="{BB962C8B-B14F-4D97-AF65-F5344CB8AC3E}">
        <p14:creationId xmlns:p14="http://schemas.microsoft.com/office/powerpoint/2010/main" val="1587291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80A84-6658-4149-BE32-D6CE8B84974F}"/>
              </a:ext>
            </a:extLst>
          </p:cNvPr>
          <p:cNvSpPr/>
          <p:nvPr/>
        </p:nvSpPr>
        <p:spPr>
          <a:xfrm>
            <a:off x="152400" y="175855"/>
            <a:ext cx="8839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1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Turn away from sin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sadness,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transformed with life anew.</a:t>
            </a:r>
          </a:p>
        </p:txBody>
      </p:sp>
    </p:spTree>
    <p:extLst>
      <p:ext uri="{BB962C8B-B14F-4D97-AF65-F5344CB8AC3E}">
        <p14:creationId xmlns:p14="http://schemas.microsoft.com/office/powerpoint/2010/main" val="991477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80A84-6658-4149-BE32-D6CE8B84974F}"/>
              </a:ext>
            </a:extLst>
          </p:cNvPr>
          <p:cNvSpPr/>
          <p:nvPr/>
        </p:nvSpPr>
        <p:spPr>
          <a:xfrm>
            <a:off x="152400" y="175855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2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your time and talents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now,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They are gifts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God above;</a:t>
            </a:r>
          </a:p>
        </p:txBody>
      </p:sp>
    </p:spTree>
    <p:extLst>
      <p:ext uri="{BB962C8B-B14F-4D97-AF65-F5344CB8AC3E}">
        <p14:creationId xmlns:p14="http://schemas.microsoft.com/office/powerpoint/2010/main" val="2669424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80A84-6658-4149-BE32-D6CE8B84974F}"/>
              </a:ext>
            </a:extLst>
          </p:cNvPr>
          <p:cNvSpPr/>
          <p:nvPr/>
        </p:nvSpPr>
        <p:spPr>
          <a:xfrm>
            <a:off x="152400" y="175855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2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be used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Christians freely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proclaim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 wondrous love.</a:t>
            </a:r>
          </a:p>
        </p:txBody>
      </p:sp>
    </p:spTree>
    <p:extLst>
      <p:ext uri="{BB962C8B-B14F-4D97-AF65-F5344CB8AC3E}">
        <p14:creationId xmlns:p14="http://schemas.microsoft.com/office/powerpoint/2010/main" val="913071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80A84-6658-4149-BE32-D6CE8B84974F}"/>
              </a:ext>
            </a:extLst>
          </p:cNvPr>
          <p:cNvSpPr/>
          <p:nvPr/>
        </p:nvSpPr>
        <p:spPr>
          <a:xfrm>
            <a:off x="152400" y="175855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2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Come again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serve the Savior,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Tithes and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off'rings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you bring.</a:t>
            </a:r>
          </a:p>
        </p:txBody>
      </p:sp>
    </p:spTree>
    <p:extLst>
      <p:ext uri="{BB962C8B-B14F-4D97-AF65-F5344CB8AC3E}">
        <p14:creationId xmlns:p14="http://schemas.microsoft.com/office/powerpoint/2010/main" val="29599611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80A84-6658-4149-BE32-D6CE8B84974F}"/>
              </a:ext>
            </a:extLst>
          </p:cNvPr>
          <p:cNvSpPr/>
          <p:nvPr/>
        </p:nvSpPr>
        <p:spPr>
          <a:xfrm>
            <a:off x="152400" y="175855"/>
            <a:ext cx="8839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2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your work,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Christ find favor,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with joy His praises sing.</a:t>
            </a:r>
          </a:p>
        </p:txBody>
      </p:sp>
    </p:spTree>
    <p:extLst>
      <p:ext uri="{BB962C8B-B14F-4D97-AF65-F5344CB8AC3E}">
        <p14:creationId xmlns:p14="http://schemas.microsoft.com/office/powerpoint/2010/main" val="1314263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80A84-6658-4149-BE32-D6CE8B84974F}"/>
              </a:ext>
            </a:extLst>
          </p:cNvPr>
          <p:cNvSpPr/>
          <p:nvPr/>
        </p:nvSpPr>
        <p:spPr>
          <a:xfrm>
            <a:off x="152400" y="175855"/>
            <a:ext cx="883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3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Come in praise and adoration,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who in Christ's name believe;</a:t>
            </a:r>
          </a:p>
        </p:txBody>
      </p:sp>
    </p:spTree>
    <p:extLst>
      <p:ext uri="{BB962C8B-B14F-4D97-AF65-F5344CB8AC3E}">
        <p14:creationId xmlns:p14="http://schemas.microsoft.com/office/powerpoint/2010/main" val="3348125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80A84-6658-4149-BE32-D6CE8B84974F}"/>
              </a:ext>
            </a:extLst>
          </p:cNvPr>
          <p:cNvSpPr/>
          <p:nvPr/>
        </p:nvSpPr>
        <p:spPr>
          <a:xfrm>
            <a:off x="152400" y="175855"/>
            <a:ext cx="8839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3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Worship Him with consecration,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Grace and 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 you receive.</a:t>
            </a:r>
          </a:p>
        </p:txBody>
      </p:sp>
    </p:spTree>
    <p:extLst>
      <p:ext uri="{BB962C8B-B14F-4D97-AF65-F5344CB8AC3E}">
        <p14:creationId xmlns:p14="http://schemas.microsoft.com/office/powerpoint/2010/main" val="622035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80A84-6658-4149-BE32-D6CE8B84974F}"/>
              </a:ext>
            </a:extLst>
          </p:cNvPr>
          <p:cNvSpPr/>
          <p:nvPr/>
        </p:nvSpPr>
        <p:spPr>
          <a:xfrm>
            <a:off x="152400" y="175855"/>
            <a:ext cx="8839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3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His grace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Christ the glory,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Spirit and the Word,</a:t>
            </a:r>
          </a:p>
        </p:txBody>
      </p:sp>
    </p:spTree>
    <p:extLst>
      <p:ext uri="{BB962C8B-B14F-4D97-AF65-F5344CB8AC3E}">
        <p14:creationId xmlns:p14="http://schemas.microsoft.com/office/powerpoint/2010/main" val="1845222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80A84-6658-4149-BE32-D6CE8B84974F}"/>
              </a:ext>
            </a:extLst>
          </p:cNvPr>
          <p:cNvSpPr/>
          <p:nvPr/>
        </p:nvSpPr>
        <p:spPr>
          <a:xfrm>
            <a:off x="152400" y="175855"/>
            <a:ext cx="8839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3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repeat the gospel story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all His name have heard.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***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C1B2C1-45F7-054B-A8C3-B1ADA4FCD80E}"/>
              </a:ext>
            </a:extLst>
          </p:cNvPr>
          <p:cNvSpPr/>
          <p:nvPr/>
        </p:nvSpPr>
        <p:spPr>
          <a:xfrm>
            <a:off x="152400" y="4824740"/>
            <a:ext cx="8839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Words: Eva B. Lloyd, 1912-Music: B. F. White, 1800-1879; Broadman Press 1968; CCLI #1407228</a:t>
            </a:r>
          </a:p>
        </p:txBody>
      </p:sp>
    </p:spTree>
    <p:extLst>
      <p:ext uri="{BB962C8B-B14F-4D97-AF65-F5344CB8AC3E}">
        <p14:creationId xmlns:p14="http://schemas.microsoft.com/office/powerpoint/2010/main" val="12273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464830-5E7A-4DEC-51BC-901212986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" y="0"/>
            <a:ext cx="9129438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666751"/>
            <a:ext cx="8839200" cy="1447799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66675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 Rounded MT Bold"/>
              </a:rPr>
              <a:t>Please stand and join us in praise and worship</a:t>
            </a:r>
          </a:p>
          <a:p>
            <a:pPr algn="ctr"/>
            <a:r>
              <a:rPr lang="en-US" sz="48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“Jesus Shall Reign”</a:t>
            </a:r>
          </a:p>
        </p:txBody>
      </p:sp>
    </p:spTree>
    <p:extLst>
      <p:ext uri="{BB962C8B-B14F-4D97-AF65-F5344CB8AC3E}">
        <p14:creationId xmlns:p14="http://schemas.microsoft.com/office/powerpoint/2010/main" val="3348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5790BBC-BB43-0381-AEA4-900B8C3F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228600" y="285750"/>
            <a:ext cx="7848600" cy="2743200"/>
          </a:xfrm>
          <a:prstGeom prst="wedgeRectCallou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4800" y="285750"/>
            <a:ext cx="7620001" cy="277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36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600" b="1" i="0" dirty="0" err="1">
                <a:latin typeface="Brush Script MT Italic"/>
                <a:cs typeface="Brush Script MT Italic"/>
              </a:rPr>
              <a:t>Kidz</a:t>
            </a:r>
            <a:r>
              <a:rPr lang="en-US" sz="9600" b="1" i="0" dirty="0"/>
              <a:t> </a:t>
            </a:r>
            <a:r>
              <a:rPr lang="en-US" sz="6000" b="1" i="0" dirty="0">
                <a:latin typeface="+mn-lt"/>
              </a:rPr>
              <a:t>Church</a:t>
            </a:r>
          </a:p>
          <a:p>
            <a:r>
              <a:rPr lang="en-US" sz="4000" b="1" dirty="0"/>
              <a:t>Kids Church is Dismissed,</a:t>
            </a:r>
          </a:p>
          <a:p>
            <a:r>
              <a:rPr lang="en-US" sz="4000" b="1" dirty="0">
                <a:latin typeface="+mn-lt"/>
              </a:rPr>
              <a:t>Nursery Dismissed</a:t>
            </a:r>
          </a:p>
        </p:txBody>
      </p:sp>
    </p:spTree>
    <p:extLst>
      <p:ext uri="{BB962C8B-B14F-4D97-AF65-F5344CB8AC3E}">
        <p14:creationId xmlns:p14="http://schemas.microsoft.com/office/powerpoint/2010/main" val="1595382510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rgbClr val="FFFFFF"/>
                </a:solidFill>
              </a:rPr>
              <a:t>Remember to turn on the Record!</a:t>
            </a:r>
          </a:p>
        </p:txBody>
      </p:sp>
    </p:spTree>
    <p:extLst>
      <p:ext uri="{BB962C8B-B14F-4D97-AF65-F5344CB8AC3E}">
        <p14:creationId xmlns:p14="http://schemas.microsoft.com/office/powerpoint/2010/main" val="552635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rgbClr val="FFFFFF"/>
                </a:solidFill>
              </a:rPr>
              <a:t>Insert</a:t>
            </a:r>
          </a:p>
          <a:p>
            <a:pPr algn="ctr"/>
            <a:r>
              <a:rPr lang="en-US" sz="9600" dirty="0">
                <a:solidFill>
                  <a:srgbClr val="FFFFFF"/>
                </a:solidFill>
              </a:rPr>
              <a:t>Message Power Point Here</a:t>
            </a:r>
          </a:p>
        </p:txBody>
      </p:sp>
    </p:spTree>
    <p:extLst>
      <p:ext uri="{BB962C8B-B14F-4D97-AF65-F5344CB8AC3E}">
        <p14:creationId xmlns:p14="http://schemas.microsoft.com/office/powerpoint/2010/main" val="32593590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BEC8B6-3984-BB3D-3EBF-6A17308E5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" y="0"/>
            <a:ext cx="9129438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666751"/>
            <a:ext cx="8839200" cy="2062103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66750"/>
            <a:ext cx="90678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50" normalizeH="0" baseline="0" noProof="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 Rounded MT Bold"/>
              </a:rPr>
              <a:t>Prepare to encourage others in Baptism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150" normalizeH="0" baseline="0" noProof="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/>
                <a:ea typeface="+mn-ea"/>
                <a:cs typeface="Arial Rounded MT Bold"/>
              </a:rPr>
              <a:t>“Wonderful Merciful Savior”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#263</a:t>
            </a:r>
            <a:endParaRPr kumimoji="0" lang="en-US" sz="4800" b="1" i="0" u="none" strike="noStrike" kern="1200" cap="none" spc="150" normalizeH="0" baseline="0" noProof="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Rounded MT Bold"/>
              <a:ea typeface="+mn-ea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9808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09550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Wonderful, merciful Savior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Precious Redeemer and Friend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would have thought that a Lamb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Could rescue the souls of men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Oh, You rescue the souls of men</a:t>
            </a:r>
          </a:p>
        </p:txBody>
      </p:sp>
    </p:spTree>
    <p:extLst>
      <p:ext uri="{BB962C8B-B14F-4D97-AF65-F5344CB8AC3E}">
        <p14:creationId xmlns:p14="http://schemas.microsoft.com/office/powerpoint/2010/main" val="26715413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09550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chorus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the One that we praise,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the One we adore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give the healing and grace 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Hearts always hunger for,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Oh, our hearts always hunger for.</a:t>
            </a:r>
          </a:p>
        </p:txBody>
      </p:sp>
    </p:spTree>
    <p:extLst>
      <p:ext uri="{BB962C8B-B14F-4D97-AF65-F5344CB8AC3E}">
        <p14:creationId xmlns:p14="http://schemas.microsoft.com/office/powerpoint/2010/main" val="29034450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09550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Counselor, Comforter, Keeper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Spirit we long to embrace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offer hope when our hearts have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Hopelessly lost our way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Oh, we've hopelessly lost the way</a:t>
            </a:r>
          </a:p>
        </p:txBody>
      </p:sp>
    </p:spTree>
    <p:extLst>
      <p:ext uri="{BB962C8B-B14F-4D97-AF65-F5344CB8AC3E}">
        <p14:creationId xmlns:p14="http://schemas.microsoft.com/office/powerpoint/2010/main" val="26237195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09550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chorus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the One that we praise,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the One we adore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give the healing and grace 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Hearts always hunger for,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Oh, our hearts always hunger for.</a:t>
            </a:r>
          </a:p>
        </p:txBody>
      </p:sp>
    </p:spTree>
    <p:extLst>
      <p:ext uri="{BB962C8B-B14F-4D97-AF65-F5344CB8AC3E}">
        <p14:creationId xmlns:p14="http://schemas.microsoft.com/office/powerpoint/2010/main" val="42827737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3350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Almighty, infinite Father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Faithfully loving Your 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 in our weakness You find 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Falling before Your throne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Oh, we're falling before Your throne</a:t>
            </a:r>
          </a:p>
        </p:txBody>
      </p:sp>
    </p:spTree>
    <p:extLst>
      <p:ext uri="{BB962C8B-B14F-4D97-AF65-F5344CB8AC3E}">
        <p14:creationId xmlns:p14="http://schemas.microsoft.com/office/powerpoint/2010/main" val="42620754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09550"/>
            <a:ext cx="883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chorus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the One that we praise,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the One we adore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give the healing and grace 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Hearts always hunger for,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Oh, our hearts always hunger for.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7210D9-E3FE-D697-54FA-9D81BC6CF582}"/>
              </a:ext>
            </a:extLst>
          </p:cNvPr>
          <p:cNvSpPr txBox="1"/>
          <p:nvPr/>
        </p:nvSpPr>
        <p:spPr>
          <a:xfrm>
            <a:off x="762000" y="4778573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 and Music by Dawn Rodgers 1957 copyright 1989 Word Music</a:t>
            </a:r>
          </a:p>
        </p:txBody>
      </p:sp>
    </p:spTree>
    <p:extLst>
      <p:ext uri="{BB962C8B-B14F-4D97-AF65-F5344CB8AC3E}">
        <p14:creationId xmlns:p14="http://schemas.microsoft.com/office/powerpoint/2010/main" val="292305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8058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1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shall reign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where'er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sun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Does its successive journeys run;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 kingdom stretch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shore to shore,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Till </a:t>
            </a:r>
            <a:r>
              <a:rPr lang="en-US" sz="4400" b="1" dirty="0">
                <a:solidFill>
                  <a:prstClr val="white"/>
                </a:solidFill>
                <a:latin typeface="Calibri"/>
              </a:rPr>
              <a:t>sun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shall rise and set no more.</a:t>
            </a:r>
          </a:p>
        </p:txBody>
      </p:sp>
    </p:spTree>
    <p:extLst>
      <p:ext uri="{BB962C8B-B14F-4D97-AF65-F5344CB8AC3E}">
        <p14:creationId xmlns:p14="http://schemas.microsoft.com/office/powerpoint/2010/main" val="1464416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7FD5C-54A1-657B-ADB4-ECC831A74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2455" y="258812"/>
            <a:ext cx="3338945" cy="2057400"/>
          </a:xfrm>
          <a:prstGeom prst="rect">
            <a:avLst/>
          </a:prstGeom>
          <a:solidFill>
            <a:srgbClr val="FFFFFF">
              <a:alpha val="43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2455" y="133350"/>
            <a:ext cx="6615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Baptism</a:t>
            </a:r>
          </a:p>
          <a:p>
            <a:r>
              <a:rPr 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Service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06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BEC8B6-3984-BB3D-3EBF-6A17308E5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" y="0"/>
            <a:ext cx="9129438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666751"/>
            <a:ext cx="8839200" cy="2062103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66750"/>
            <a:ext cx="90678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50" normalizeH="0" baseline="0" noProof="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 Rounded MT Bold"/>
              </a:rPr>
              <a:t>Prepare your hearts to Serve God this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150" normalizeH="0" baseline="0" noProof="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/>
                <a:ea typeface="+mn-ea"/>
                <a:cs typeface="Arial Rounded MT Bold"/>
              </a:rPr>
              <a:t>“Jesus Paid It All”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#276</a:t>
            </a:r>
            <a:endParaRPr kumimoji="0" lang="en-US" sz="4800" b="1" i="0" u="none" strike="noStrike" kern="1200" cap="none" spc="150" normalizeH="0" baseline="0" noProof="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Rounded MT Bold"/>
              <a:ea typeface="+mn-ea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3470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53367-CC5C-AB45-84F5-C1AC8D9EAD6D}"/>
              </a:ext>
            </a:extLst>
          </p:cNvPr>
          <p:cNvSpPr/>
          <p:nvPr/>
        </p:nvSpPr>
        <p:spPr>
          <a:xfrm>
            <a:off x="152400" y="154245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1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hear the Savior say,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"Thy strength indeed is small,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 of weakness,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watch and pray,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in Me thine all in all."</a:t>
            </a:r>
          </a:p>
        </p:txBody>
      </p:sp>
    </p:spTree>
    <p:extLst>
      <p:ext uri="{BB962C8B-B14F-4D97-AF65-F5344CB8AC3E}">
        <p14:creationId xmlns:p14="http://schemas.microsoft.com/office/powerpoint/2010/main" val="29454505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53367-CC5C-AB45-84F5-C1AC8D9EAD6D}"/>
              </a:ext>
            </a:extLst>
          </p:cNvPr>
          <p:cNvSpPr/>
          <p:nvPr/>
        </p:nvSpPr>
        <p:spPr>
          <a:xfrm>
            <a:off x="152400" y="154245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Refrain: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paid it all,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to Him I owe;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 had left a crimson stain,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washed it white as snow.</a:t>
            </a:r>
          </a:p>
        </p:txBody>
      </p:sp>
    </p:spTree>
    <p:extLst>
      <p:ext uri="{BB962C8B-B14F-4D97-AF65-F5344CB8AC3E}">
        <p14:creationId xmlns:p14="http://schemas.microsoft.com/office/powerpoint/2010/main" val="2165038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53367-CC5C-AB45-84F5-C1AC8D9EAD6D}"/>
              </a:ext>
            </a:extLst>
          </p:cNvPr>
          <p:cNvSpPr/>
          <p:nvPr/>
        </p:nvSpPr>
        <p:spPr>
          <a:xfrm>
            <a:off x="152400" y="154245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2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now indeed I find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pow'r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Thine alone,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change the leper's spots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melt the heart of stone.</a:t>
            </a:r>
          </a:p>
        </p:txBody>
      </p:sp>
    </p:spTree>
    <p:extLst>
      <p:ext uri="{BB962C8B-B14F-4D97-AF65-F5344CB8AC3E}">
        <p14:creationId xmlns:p14="http://schemas.microsoft.com/office/powerpoint/2010/main" val="37957769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53367-CC5C-AB45-84F5-C1AC8D9EAD6D}"/>
              </a:ext>
            </a:extLst>
          </p:cNvPr>
          <p:cNvSpPr/>
          <p:nvPr/>
        </p:nvSpPr>
        <p:spPr>
          <a:xfrm>
            <a:off x="152400" y="154245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Refrain: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paid it all,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to Him I owe;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 had left a crimson stain,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washed it white as snow.</a:t>
            </a:r>
          </a:p>
        </p:txBody>
      </p:sp>
    </p:spTree>
    <p:extLst>
      <p:ext uri="{BB962C8B-B14F-4D97-AF65-F5344CB8AC3E}">
        <p14:creationId xmlns:p14="http://schemas.microsoft.com/office/powerpoint/2010/main" val="39539881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53367-CC5C-AB45-84F5-C1AC8D9EAD6D}"/>
              </a:ext>
            </a:extLst>
          </p:cNvPr>
          <p:cNvSpPr/>
          <p:nvPr/>
        </p:nvSpPr>
        <p:spPr>
          <a:xfrm>
            <a:off x="152400" y="154245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3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nothing good have I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Where-by Thy grace to claim;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I'll wash my garments white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blood of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Calv'ry's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Lamb.</a:t>
            </a:r>
          </a:p>
        </p:txBody>
      </p:sp>
    </p:spTree>
    <p:extLst>
      <p:ext uri="{BB962C8B-B14F-4D97-AF65-F5344CB8AC3E}">
        <p14:creationId xmlns:p14="http://schemas.microsoft.com/office/powerpoint/2010/main" val="7463011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53367-CC5C-AB45-84F5-C1AC8D9EAD6D}"/>
              </a:ext>
            </a:extLst>
          </p:cNvPr>
          <p:cNvSpPr/>
          <p:nvPr/>
        </p:nvSpPr>
        <p:spPr>
          <a:xfrm>
            <a:off x="152400" y="154245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Refrain: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paid it all,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to Him I owe;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 had left a crimson stain,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washed it white as snow.</a:t>
            </a:r>
          </a:p>
        </p:txBody>
      </p:sp>
    </p:spTree>
    <p:extLst>
      <p:ext uri="{BB962C8B-B14F-4D97-AF65-F5344CB8AC3E}">
        <p14:creationId xmlns:p14="http://schemas.microsoft.com/office/powerpoint/2010/main" val="4432401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53367-CC5C-AB45-84F5-C1AC8D9EAD6D}"/>
              </a:ext>
            </a:extLst>
          </p:cNvPr>
          <p:cNvSpPr/>
          <p:nvPr/>
        </p:nvSpPr>
        <p:spPr>
          <a:xfrm>
            <a:off x="152400" y="154245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4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when, before the throne,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stand in Him complete,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"Jesus died my soul to save,"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lips shall still repeat.</a:t>
            </a:r>
          </a:p>
        </p:txBody>
      </p:sp>
    </p:spTree>
    <p:extLst>
      <p:ext uri="{BB962C8B-B14F-4D97-AF65-F5344CB8AC3E}">
        <p14:creationId xmlns:p14="http://schemas.microsoft.com/office/powerpoint/2010/main" val="42757242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53367-CC5C-AB45-84F5-C1AC8D9EAD6D}"/>
              </a:ext>
            </a:extLst>
          </p:cNvPr>
          <p:cNvSpPr/>
          <p:nvPr/>
        </p:nvSpPr>
        <p:spPr>
          <a:xfrm>
            <a:off x="152400" y="154245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Refrain: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paid it all,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to Him I owe;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 had left a crimson stain,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washed it white as snow.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0833D3-36D9-E649-ACA8-2111CA917062}"/>
              </a:ext>
            </a:extLst>
          </p:cNvPr>
          <p:cNvSpPr txBox="1"/>
          <p:nvPr/>
        </p:nvSpPr>
        <p:spPr>
          <a:xfrm>
            <a:off x="914400" y="4824740"/>
            <a:ext cx="723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Elvinia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M. Hall, 1820-1889; music: John T. Grape, 1835-1915</a:t>
            </a:r>
          </a:p>
        </p:txBody>
      </p:sp>
    </p:spTree>
    <p:extLst>
      <p:ext uri="{BB962C8B-B14F-4D97-AF65-F5344CB8AC3E}">
        <p14:creationId xmlns:p14="http://schemas.microsoft.com/office/powerpoint/2010/main" val="64635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9550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2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Blessings abound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where'er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 reigns;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pris'ner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leaps to lose his chains;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weary find eternal rest,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all the sons of want are blessed.</a:t>
            </a:r>
          </a:p>
        </p:txBody>
      </p:sp>
    </p:spTree>
    <p:extLst>
      <p:ext uri="{BB962C8B-B14F-4D97-AF65-F5344CB8AC3E}">
        <p14:creationId xmlns:p14="http://schemas.microsoft.com/office/powerpoint/2010/main" val="11694542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B6E85-041A-6C2C-BBFE-E872B69AA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3E7FA4-D0E5-414C-BF3C-D11E8A9A9272}"/>
              </a:ext>
            </a:extLst>
          </p:cNvPr>
          <p:cNvSpPr/>
          <p:nvPr/>
        </p:nvSpPr>
        <p:spPr>
          <a:xfrm>
            <a:off x="1676400" y="285750"/>
            <a:ext cx="5715000" cy="326392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D9CB9-59A6-2F40-A693-A12ADE38A8CD}"/>
              </a:ext>
            </a:extLst>
          </p:cNvPr>
          <p:cNvSpPr txBox="1"/>
          <p:nvPr/>
        </p:nvSpPr>
        <p:spPr>
          <a:xfrm>
            <a:off x="1981200" y="209550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Benediction</a:t>
            </a:r>
          </a:p>
          <a:p>
            <a:pPr algn="ctr"/>
            <a:r>
              <a:rPr 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from</a:t>
            </a:r>
          </a:p>
          <a:p>
            <a:pPr algn="ctr"/>
            <a:r>
              <a:rPr lang="en-US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Pastor Glen</a:t>
            </a:r>
          </a:p>
        </p:txBody>
      </p:sp>
    </p:spTree>
    <p:extLst>
      <p:ext uri="{BB962C8B-B14F-4D97-AF65-F5344CB8AC3E}">
        <p14:creationId xmlns:p14="http://schemas.microsoft.com/office/powerpoint/2010/main" val="359294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11A61-2DDA-F956-638F-21FB52729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9B634-E28C-9BC8-376F-91CD8A691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789F39-9DD1-1597-C219-9FCC54D1AA1C}"/>
              </a:ext>
            </a:extLst>
          </p:cNvPr>
          <p:cNvSpPr/>
          <p:nvPr/>
        </p:nvSpPr>
        <p:spPr>
          <a:xfrm>
            <a:off x="3657600" y="3943350"/>
            <a:ext cx="5257800" cy="9906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B19E35-8B65-6E66-B4CA-1B88F87E3B96}"/>
              </a:ext>
            </a:extLst>
          </p:cNvPr>
          <p:cNvSpPr/>
          <p:nvPr/>
        </p:nvSpPr>
        <p:spPr>
          <a:xfrm>
            <a:off x="381000" y="209550"/>
            <a:ext cx="4876800" cy="25146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CF59B0-AD96-EFB4-928D-0DB2149E30BF}"/>
              </a:ext>
            </a:extLst>
          </p:cNvPr>
          <p:cNvSpPr txBox="1"/>
          <p:nvPr/>
        </p:nvSpPr>
        <p:spPr>
          <a:xfrm>
            <a:off x="381000" y="93405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</a:p>
          <a:p>
            <a:r>
              <a:rPr lang="en-U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for Coming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94998-29C2-90BC-6880-3C8C53F3F44E}"/>
              </a:ext>
            </a:extLst>
          </p:cNvPr>
          <p:cNvSpPr txBox="1"/>
          <p:nvPr/>
        </p:nvSpPr>
        <p:spPr>
          <a:xfrm>
            <a:off x="2667000" y="3882985"/>
            <a:ext cx="6324600" cy="19082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sz="3200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Don’t forget Wednesday Prayer Service @ 6:30</a:t>
            </a:r>
            <a:endParaRPr lang="en-US" sz="4800" b="1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endParaRPr lang="en-US" sz="5400" b="1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7963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9550"/>
            <a:ext cx="8839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refrain: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our King be highest praise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Rising through eternal days.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 and faithful--He shall reign: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shall reign!</a:t>
            </a:r>
          </a:p>
        </p:txBody>
      </p:sp>
    </p:spTree>
    <p:extLst>
      <p:ext uri="{BB962C8B-B14F-4D97-AF65-F5344CB8AC3E}">
        <p14:creationId xmlns:p14="http://schemas.microsoft.com/office/powerpoint/2010/main" val="360272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9550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Verse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People and realms of every tongue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Dwell on His 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sweetest song;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infant voices shall proclaim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their early blessings on His Name.</a:t>
            </a:r>
          </a:p>
        </p:txBody>
      </p:sp>
    </p:spTree>
    <p:extLst>
      <p:ext uri="{BB962C8B-B14F-4D97-AF65-F5344CB8AC3E}">
        <p14:creationId xmlns:p14="http://schemas.microsoft.com/office/powerpoint/2010/main" val="3980609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0</TotalTime>
  <Words>1684</Words>
  <Application>Microsoft Office PowerPoint</Application>
  <PresentationFormat>On-screen Show (16:9)</PresentationFormat>
  <Paragraphs>238</Paragraphs>
  <Slides>71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Arial Rounded MT Bold</vt:lpstr>
      <vt:lpstr>Brush Script MT Italic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2010-04-19T20:53:40Z</dcterms:created>
  <dcterms:modified xsi:type="dcterms:W3CDTF">2024-04-21T11:32:23Z</dcterms:modified>
</cp:coreProperties>
</file>