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1579" r:id="rId2"/>
    <p:sldId id="4083" r:id="rId3"/>
    <p:sldId id="1594" r:id="rId4"/>
    <p:sldId id="1652" r:id="rId5"/>
    <p:sldId id="4054" r:id="rId6"/>
    <p:sldId id="3984" r:id="rId7"/>
    <p:sldId id="4084" r:id="rId8"/>
    <p:sldId id="1656" r:id="rId9"/>
    <p:sldId id="1644" r:id="rId10"/>
  </p:sldIdLst>
  <p:sldSz cx="9144000" cy="5143500" type="screen16x9"/>
  <p:notesSz cx="6858000" cy="9144000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hiddenSlides="1" frameSlides="1"/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9" autoAdjust="0"/>
    <p:restoredTop sz="93151" autoAdjust="0"/>
  </p:normalViewPr>
  <p:slideViewPr>
    <p:cSldViewPr>
      <p:cViewPr varScale="1">
        <p:scale>
          <a:sx n="145" d="100"/>
          <a:sy n="145" d="100"/>
        </p:scale>
        <p:origin x="126" y="91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8" d="100"/>
        <a:sy n="12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31D776-74B7-2E49-BFAD-E62731F189A3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F005C0-AE14-6F43-9F04-51D57CF69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268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A8ADFD5B-A66C-449C-B6E8-FB716D07777D}" type="datetimeFigureOut">
              <a:rPr lang="en-US" smtClean="0"/>
              <a:pPr/>
              <a:t>4/21/2024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CA5D3BF3-D352-46FC-8343-31F56E6730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047E157E-8DCB-4F70-A0AF-5EB586A91DD4}" type="datetime1">
              <a:rPr lang="en-US" smtClean="0">
                <a:solidFill>
                  <a:srgbClr val="FFFFFF"/>
                </a:solidFill>
              </a:rPr>
              <a:pPr algn="ctr"/>
              <a:t>4/21/2024</a:t>
            </a:fld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mtClean="0">
                <a:solidFill>
                  <a:schemeClr val="tx2"/>
                </a:solidFill>
              </a:rPr>
              <a:pPr/>
              <a:t>‹#›</a:t>
            </a:fld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150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en-US" smtClean="0"/>
              <a:pPr/>
              <a:t>4/21/2024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627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en-US" smtClean="0"/>
              <a:pPr/>
              <a:t>4/21/2024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30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2425-61C8-4EE9-98AA-40A35CECC9C4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0AC6B-269A-45FB-8D91-A727F61D0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169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F9F07-3BC7-4570-B054-79111B0A380C}" type="datetime1">
              <a:rPr lang="en-US" smtClean="0"/>
              <a:pPr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lang="en-US" sz="24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32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en-US" smtClean="0"/>
              <a:pPr/>
              <a:t>4/21/2024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15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en-US" smtClean="0"/>
              <a:pPr/>
              <a:t>4/21/2024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207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ADB5D-B7A0-47E3-AD2D-B1A6F8614213}" type="datetime1">
              <a:rPr lang="en-US" smtClean="0"/>
              <a:pPr/>
              <a:t>4/21/2024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7CB7D-F184-43C7-B6FD-03D728E1BBF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211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68126-03FC-49C0-B9B8-2B561CCC3D90}" type="datetime1">
              <a:rPr lang="en-US" smtClean="0"/>
              <a:pPr/>
              <a:t>4/21/2024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7CB7D-F184-43C7-B6FD-03D728E1BBFF}" type="slidenum">
              <a:rPr lang="en-US" smtClean="0">
                <a:solidFill>
                  <a:schemeClr val="tx2"/>
                </a:solidFill>
              </a:rPr>
              <a:pPr/>
              <a:t>‹#›</a:t>
            </a:fld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719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8198-4617-485E-9585-4840B69DBBA6}" type="datetime1">
              <a:rPr lang="en-US" smtClean="0"/>
              <a:pPr/>
              <a:t>4/21/2024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7CB7D-F184-43C7-B6FD-03D728E1BBF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500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en-US" smtClean="0"/>
              <a:pPr/>
              <a:t>4/21/2024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lang="en-US" sz="28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21657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06EA6-EFEA-4C30-9264-4F9291A5780D}" type="datetime1">
              <a:rPr lang="en-US" smtClean="0"/>
              <a:pPr/>
              <a:t>4/21/2024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076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liimagesquotes.blogspot.com/2016/04/mothers-day-2016-in-india-celebration.html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rwellbiblechurch.org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camp-png/download/22014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800" y="2952750"/>
            <a:ext cx="38100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 rot="341272">
            <a:off x="5177591" y="1261009"/>
            <a:ext cx="3572441" cy="31719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21216"/>
            <a:ext cx="822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Need to use the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WiFi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1047750"/>
            <a:ext cx="533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Our church’s network password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" y="2876550"/>
            <a:ext cx="822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passwordbible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wifi-ios-7-interface-symbol_318-3437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047750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022689"/>
      </p:ext>
    </p:extLst>
  </p:cSld>
  <p:clrMapOvr>
    <a:masterClrMapping/>
  </p:clrMapOvr>
  <p:transition spd="slow" advClick="0" advTm="3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A7C120-193D-BEFB-E344-AC5C72F55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B0DDE6-7D8B-909B-BC93-D48279043A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2D8CF3-890F-2C59-6CE8-EF6ABB70BE45}"/>
              </a:ext>
            </a:extLst>
          </p:cNvPr>
          <p:cNvSpPr/>
          <p:nvPr/>
        </p:nvSpPr>
        <p:spPr>
          <a:xfrm>
            <a:off x="381000" y="-171450"/>
            <a:ext cx="86106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Mothers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Day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Brunch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atin typeface="Calibri"/>
              </a:rPr>
              <a:t>May 12th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181151"/>
      </p:ext>
    </p:extLst>
  </p:cSld>
  <p:clrMapOvr>
    <a:masterClrMapping/>
  </p:clrMapOvr>
  <p:transition spd="slow" advClick="0" advTm="300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4F766B1-F42A-2E45-ABFB-17BC62D3DBF1}"/>
              </a:ext>
            </a:extLst>
          </p:cNvPr>
          <p:cNvSpPr/>
          <p:nvPr/>
        </p:nvSpPr>
        <p:spPr>
          <a:xfrm>
            <a:off x="228600" y="1774507"/>
            <a:ext cx="4953000" cy="270224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udio-150191_960_7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600" y="615950"/>
            <a:ext cx="4013200" cy="4013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400" y="57150"/>
            <a:ext cx="8229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Missed a Sunday Morning Service?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000" y="1774507"/>
            <a:ext cx="5257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Check out our Website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www.orwellbiblechurch.org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click under Audio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Access past sermons and Sunday School lessons</a:t>
            </a:r>
          </a:p>
        </p:txBody>
      </p:sp>
    </p:spTree>
    <p:extLst>
      <p:ext uri="{BB962C8B-B14F-4D97-AF65-F5344CB8AC3E}">
        <p14:creationId xmlns:p14="http://schemas.microsoft.com/office/powerpoint/2010/main" val="4047467580"/>
      </p:ext>
    </p:extLst>
  </p:cSld>
  <p:clrMapOvr>
    <a:masterClrMapping/>
  </p:clrMapOvr>
  <p:transition spd="slow" advClick="0" advTm="300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9654F3E-45F0-354D-8645-3872360C240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4800" y="1787426"/>
            <a:ext cx="5638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/>
              <a:t>May 4</a:t>
            </a:r>
            <a:r>
              <a:rPr lang="en-US" sz="4800" b="1" baseline="30000" dirty="0"/>
              <a:t>th</a:t>
            </a:r>
            <a:endParaRPr lang="en-US" sz="4800" b="1" dirty="0"/>
          </a:p>
          <a:p>
            <a:r>
              <a:rPr lang="en-US" sz="4800" b="1" dirty="0"/>
              <a:t>@ 8:30 a.m.</a:t>
            </a:r>
          </a:p>
          <a:p>
            <a:r>
              <a:rPr lang="en-US" sz="4800" b="1" dirty="0"/>
              <a:t>All welcome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6D914E-20DE-E442-9F38-D21832043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650" y="609600"/>
            <a:ext cx="4324350" cy="43243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-171450"/>
            <a:ext cx="8686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dirty="0"/>
              <a:t>Men’s Breakfast</a:t>
            </a:r>
          </a:p>
        </p:txBody>
      </p:sp>
    </p:spTree>
    <p:extLst>
      <p:ext uri="{BB962C8B-B14F-4D97-AF65-F5344CB8AC3E}">
        <p14:creationId xmlns:p14="http://schemas.microsoft.com/office/powerpoint/2010/main" val="253654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55193-5AF3-42A4-F43E-04ABAC972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2F02F63-2825-B7BC-7F2A-FD9D847201D6}"/>
              </a:ext>
            </a:extLst>
          </p:cNvPr>
          <p:cNvSpPr/>
          <p:nvPr/>
        </p:nvSpPr>
        <p:spPr>
          <a:xfrm>
            <a:off x="76200" y="133350"/>
            <a:ext cx="8915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Wednesday Work Days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Calibri"/>
              </a:rPr>
              <a:t>Stoney Point Camp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lots of small jobs to complete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Calibri"/>
              </a:rPr>
              <a:t>- stay the whole time 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just for an hour or so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11ABA7-E1FD-6648-DB7D-91591F402B53}"/>
              </a:ext>
            </a:extLst>
          </p:cNvPr>
          <p:cNvSpPr/>
          <p:nvPr/>
        </p:nvSpPr>
        <p:spPr>
          <a:xfrm>
            <a:off x="609600" y="3486150"/>
            <a:ext cx="8610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Going on Right Now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 9-3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D33C2F-E17D-F790-90DE-344F17555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497" y="1352550"/>
            <a:ext cx="291682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28110"/>
      </p:ext>
    </p:extLst>
  </p:cSld>
  <p:clrMapOvr>
    <a:masterClrMapping/>
  </p:clrMapOvr>
  <p:transition spd="slow" advClick="0" advTm="300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55193-5AF3-42A4-F43E-04ABAC972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2F02F63-2825-B7BC-7F2A-FD9D847201D6}"/>
              </a:ext>
            </a:extLst>
          </p:cNvPr>
          <p:cNvSpPr/>
          <p:nvPr/>
        </p:nvSpPr>
        <p:spPr>
          <a:xfrm>
            <a:off x="152400" y="0"/>
            <a:ext cx="86106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5K Walk or Run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white"/>
                </a:solidFill>
                <a:latin typeface="Calibri"/>
              </a:rPr>
              <a:t>Stoney Point Camp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Scavenger Hunt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/>
              </a:rPr>
              <a:t>Pancake Breakfast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11ABA7-E1FD-6648-DB7D-91591F402B53}"/>
              </a:ext>
            </a:extLst>
          </p:cNvPr>
          <p:cNvSpPr/>
          <p:nvPr/>
        </p:nvSpPr>
        <p:spPr>
          <a:xfrm>
            <a:off x="304800" y="3629620"/>
            <a:ext cx="8610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April 27th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07BCA1-C142-06F6-CA96-B9AE35C08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962650" y="2038350"/>
            <a:ext cx="280035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77237"/>
      </p:ext>
    </p:extLst>
  </p:cSld>
  <p:clrMapOvr>
    <a:masterClrMapping/>
  </p:clrMapOvr>
  <p:transition spd="slow" advClick="0" advTm="300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9654F3E-45F0-354D-8645-3872360C240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4800" y="1787426"/>
            <a:ext cx="5638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/>
              <a:t>May 4</a:t>
            </a:r>
            <a:r>
              <a:rPr lang="en-US" sz="4800" b="1" baseline="30000" dirty="0"/>
              <a:t>th</a:t>
            </a:r>
            <a:endParaRPr lang="en-US" sz="4800" b="1" dirty="0"/>
          </a:p>
          <a:p>
            <a:r>
              <a:rPr lang="en-US" sz="4800" b="1" dirty="0"/>
              <a:t>@ 8:30 a.m.</a:t>
            </a:r>
          </a:p>
          <a:p>
            <a:r>
              <a:rPr lang="en-US" sz="4800" b="1" dirty="0"/>
              <a:t>All welcome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6D914E-20DE-E442-9F38-D21832043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650" y="609600"/>
            <a:ext cx="4324350" cy="43243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-171450"/>
            <a:ext cx="8686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dirty="0"/>
              <a:t>Men’s Breakfast</a:t>
            </a:r>
          </a:p>
        </p:txBody>
      </p:sp>
    </p:spTree>
    <p:extLst>
      <p:ext uri="{BB962C8B-B14F-4D97-AF65-F5344CB8AC3E}">
        <p14:creationId xmlns:p14="http://schemas.microsoft.com/office/powerpoint/2010/main" val="34916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" y="0"/>
            <a:ext cx="8610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Wednesday Evening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white"/>
                </a:solidFill>
                <a:latin typeface="Calibri"/>
              </a:rPr>
              <a:t>Prayer Service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987" y="1885950"/>
            <a:ext cx="7239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@ 6:30 p.m. Come and Pray for our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Calibri"/>
              </a:rPr>
              <a:t>Local church members, our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Community in general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Calibri"/>
              </a:rPr>
              <a:t>And our world.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E8E0FD-AE0C-AB5B-8F30-9D97C08E4691}"/>
              </a:ext>
            </a:extLst>
          </p:cNvPr>
          <p:cNvSpPr/>
          <p:nvPr/>
        </p:nvSpPr>
        <p:spPr>
          <a:xfrm>
            <a:off x="76200" y="3932932"/>
            <a:ext cx="8610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Prayer to God plugs you into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 will and keeps your will from ruining your life!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C63255-D797-DD70-8D56-D3F697B151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728" y="1002566"/>
            <a:ext cx="2809672" cy="345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088504"/>
      </p:ext>
    </p:extLst>
  </p:cSld>
  <p:clrMapOvr>
    <a:masterClrMapping/>
  </p:clrMapOvr>
  <p:transition spd="slow" advClick="0" advTm="300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6553200" y="590550"/>
            <a:ext cx="2362200" cy="2057400"/>
          </a:xfrm>
          <a:prstGeom prst="wedgeRoundRect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-171450"/>
            <a:ext cx="82296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OBC Missionaries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" y="931367"/>
            <a:ext cx="8077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ROCC </a:t>
            </a:r>
            <a:r>
              <a:rPr kumimoji="0" lang="mr-I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Rome, PA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Heather Fowler </a:t>
            </a:r>
            <a:r>
              <a:rPr kumimoji="0" lang="mr-I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Bangladesh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and Susan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Iseminger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mr-I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Mozambique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 &amp; Katie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Mentzer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mr-I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West Virginia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Mike &amp; Gail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Mestler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mr-I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Kenya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Dan &amp; Sharon Russell </a:t>
            </a:r>
            <a:r>
              <a:rPr kumimoji="0" lang="mr-I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CEF Bradford County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Penny Warner </a:t>
            </a:r>
            <a:r>
              <a:rPr kumimoji="0" lang="mr-I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Senegal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Tara Kelly, Tim Sheets </a:t>
            </a:r>
            <a:r>
              <a:rPr kumimoji="0" lang="mr-I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Handi-Vangelism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Lancaster, PA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Sarata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Digal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mr-I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India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Stoney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Point Camp </a:t>
            </a:r>
            <a:r>
              <a:rPr kumimoji="0" lang="mr-I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Stevensville, PA</a:t>
            </a:r>
          </a:p>
        </p:txBody>
      </p:sp>
      <p:sp>
        <p:nvSpPr>
          <p:cNvPr id="6" name="Rectangle 5"/>
          <p:cNvSpPr/>
          <p:nvPr/>
        </p:nvSpPr>
        <p:spPr>
          <a:xfrm>
            <a:off x="6629400" y="666750"/>
            <a:ext cx="2209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Spreading the Word of God and uplifting the Body of Christ</a:t>
            </a:r>
          </a:p>
        </p:txBody>
      </p:sp>
    </p:spTree>
    <p:extLst>
      <p:ext uri="{BB962C8B-B14F-4D97-AF65-F5344CB8AC3E}">
        <p14:creationId xmlns:p14="http://schemas.microsoft.com/office/powerpoint/2010/main" val="3364900450"/>
      </p:ext>
    </p:extLst>
  </p:cSld>
  <p:clrMapOvr>
    <a:masterClrMapping/>
  </p:clrMapOvr>
  <p:transition spd="slow" advClick="0" advTm="3000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Angles.thmx</Template>
  <TotalTime>0</TotalTime>
  <Words>230</Words>
  <Application>Microsoft Office PowerPoint</Application>
  <PresentationFormat>On-screen Show (16:9)</PresentationFormat>
  <Paragraphs>52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2010-04-19T20:53:40Z</dcterms:created>
  <dcterms:modified xsi:type="dcterms:W3CDTF">2024-04-21T11:38:35Z</dcterms:modified>
</cp:coreProperties>
</file>